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33" r:id="rId4"/>
    <p:sldId id="301" r:id="rId5"/>
    <p:sldId id="302" r:id="rId6"/>
    <p:sldId id="303" r:id="rId7"/>
    <p:sldId id="304" r:id="rId8"/>
    <p:sldId id="258" r:id="rId9"/>
    <p:sldId id="331" r:id="rId10"/>
    <p:sldId id="340" r:id="rId11"/>
    <p:sldId id="305" r:id="rId12"/>
    <p:sldId id="306" r:id="rId13"/>
    <p:sldId id="307" r:id="rId14"/>
    <p:sldId id="308" r:id="rId15"/>
    <p:sldId id="259" r:id="rId16"/>
    <p:sldId id="309" r:id="rId17"/>
    <p:sldId id="310" r:id="rId18"/>
    <p:sldId id="311" r:id="rId19"/>
    <p:sldId id="312" r:id="rId20"/>
    <p:sldId id="314" r:id="rId21"/>
    <p:sldId id="315" r:id="rId22"/>
    <p:sldId id="341" r:id="rId23"/>
    <p:sldId id="316" r:id="rId24"/>
    <p:sldId id="317" r:id="rId25"/>
    <p:sldId id="318" r:id="rId26"/>
    <p:sldId id="319" r:id="rId27"/>
    <p:sldId id="320" r:id="rId28"/>
    <p:sldId id="335" r:id="rId29"/>
    <p:sldId id="321" r:id="rId30"/>
    <p:sldId id="322" r:id="rId31"/>
    <p:sldId id="323" r:id="rId32"/>
    <p:sldId id="324" r:id="rId33"/>
    <p:sldId id="325" r:id="rId34"/>
    <p:sldId id="262" r:id="rId35"/>
    <p:sldId id="326" r:id="rId36"/>
    <p:sldId id="327" r:id="rId37"/>
    <p:sldId id="328" r:id="rId38"/>
    <p:sldId id="329" r:id="rId39"/>
    <p:sldId id="336" r:id="rId40"/>
    <p:sldId id="337" r:id="rId41"/>
    <p:sldId id="338" r:id="rId42"/>
    <p:sldId id="339" r:id="rId43"/>
    <p:sldId id="276" r:id="rId44"/>
    <p:sldId id="330" r:id="rId45"/>
    <p:sldId id="282" r:id="rId46"/>
    <p:sldId id="33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4A8C-D927-465D-B446-4095A5DFF9A7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DDA0-5FF0-4276-A1EF-AD0E40239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-1429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Они награждены.</a:t>
            </a:r>
            <a:endParaRPr lang="ru-RU" sz="5400" b="1" dirty="0"/>
          </a:p>
        </p:txBody>
      </p:sp>
      <p:pic>
        <p:nvPicPr>
          <p:cNvPr id="4" name="Рисунок 3" descr="ВетеранТ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5218265" y="4211496"/>
            <a:ext cx="2850874" cy="1571636"/>
          </a:xfrm>
          <a:prstGeom prst="rect">
            <a:avLst/>
          </a:prstGeom>
        </p:spPr>
      </p:pic>
      <p:pic>
        <p:nvPicPr>
          <p:cNvPr id="5" name="Рисунок 4" descr="ЗнакПочет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2039525" y="3318271"/>
            <a:ext cx="2850376" cy="1500198"/>
          </a:xfrm>
          <a:prstGeom prst="rect">
            <a:avLst/>
          </a:prstGeom>
        </p:spPr>
      </p:pic>
      <p:pic>
        <p:nvPicPr>
          <p:cNvPr id="7" name="Рисунок 6" descr="ТрудЗнам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804102" y="2839179"/>
            <a:ext cx="2820886" cy="1428760"/>
          </a:xfrm>
          <a:prstGeom prst="rect">
            <a:avLst/>
          </a:prstGeom>
        </p:spPr>
      </p:pic>
      <p:pic>
        <p:nvPicPr>
          <p:cNvPr id="8" name="Рисунок 7" descr="ПочетныйРаботни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5393537" y="1535893"/>
            <a:ext cx="2500330" cy="1428760"/>
          </a:xfrm>
          <a:prstGeom prst="rect">
            <a:avLst/>
          </a:prstGeom>
        </p:spPr>
      </p:pic>
      <p:pic>
        <p:nvPicPr>
          <p:cNvPr id="9" name="Рисунок 8" descr="DSCN451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-406009" y="1834713"/>
            <a:ext cx="2597904" cy="1500198"/>
          </a:xfrm>
          <a:prstGeom prst="rect">
            <a:avLst/>
          </a:prstGeom>
        </p:spPr>
      </p:pic>
      <p:pic>
        <p:nvPicPr>
          <p:cNvPr id="10" name="Рисунок 9" descr="DSCN253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6677940" y="748625"/>
            <a:ext cx="3214686" cy="1717435"/>
          </a:xfrm>
          <a:prstGeom prst="rect">
            <a:avLst/>
          </a:prstGeom>
        </p:spPr>
      </p:pic>
      <p:pic>
        <p:nvPicPr>
          <p:cNvPr id="11" name="Рисунок 10" descr="ЗаслУчитель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215193" y="4286256"/>
            <a:ext cx="1928808" cy="2571744"/>
          </a:xfrm>
          <a:prstGeom prst="rect">
            <a:avLst/>
          </a:prstGeom>
        </p:spPr>
      </p:pic>
      <p:pic>
        <p:nvPicPr>
          <p:cNvPr id="12" name="Рисунок 11" descr="DSCN253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5400000">
            <a:off x="3602789" y="3612393"/>
            <a:ext cx="2786082" cy="1704916"/>
          </a:xfrm>
          <a:prstGeom prst="rect">
            <a:avLst/>
          </a:prstGeom>
        </p:spPr>
      </p:pic>
      <p:pic>
        <p:nvPicPr>
          <p:cNvPr id="13" name="Рисунок 12" descr="DSCN2538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5400000">
            <a:off x="0" y="4929174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/>
          <a:lstStyle/>
          <a:p>
            <a:r>
              <a:rPr lang="ru-RU" dirty="0" smtClean="0"/>
              <a:t>Усольцева Анна Михайловна</a:t>
            </a:r>
            <a:endParaRPr lang="ru-RU" dirty="0"/>
          </a:p>
        </p:txBody>
      </p:sp>
      <p:pic>
        <p:nvPicPr>
          <p:cNvPr id="5" name="Содержимое 4" descr="УсольцеваТ-0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628800"/>
            <a:ext cx="3430742" cy="46085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истории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678177" y="678177"/>
            <a:ext cx="3000420" cy="16440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smtClean="0"/>
              <a:t>Фоминых Татьяна Денисовна</a:t>
            </a:r>
            <a:endParaRPr lang="ru-RU" dirty="0"/>
          </a:p>
        </p:txBody>
      </p:sp>
      <p:pic>
        <p:nvPicPr>
          <p:cNvPr id="5" name="Содержимое 4" descr="DSCN049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1500174"/>
            <a:ext cx="3385449" cy="43830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истории.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16211" y="4498715"/>
            <a:ext cx="3075497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Лямкина Лидия Семеновна</a:t>
            </a:r>
            <a:endParaRPr lang="ru-RU" dirty="0"/>
          </a:p>
        </p:txBody>
      </p:sp>
      <p:pic>
        <p:nvPicPr>
          <p:cNvPr id="7" name="Содержимое 6" descr="DSCN35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142984"/>
            <a:ext cx="332407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истории.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5" name="Рисунок 4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666750" y="4524377"/>
            <a:ext cx="3000373" cy="1666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Белякевич </a:t>
            </a:r>
            <a:r>
              <a:rPr lang="ru-RU" dirty="0" err="1" smtClean="0"/>
              <a:t>Ираида</a:t>
            </a:r>
            <a:r>
              <a:rPr lang="ru-RU" dirty="0" smtClean="0"/>
              <a:t> Васильевна</a:t>
            </a:r>
            <a:endParaRPr lang="ru-RU" dirty="0"/>
          </a:p>
        </p:txBody>
      </p:sp>
      <p:pic>
        <p:nvPicPr>
          <p:cNvPr id="5" name="Содержимое 4" descr="DSCN40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571612"/>
            <a:ext cx="311705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 smtClean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26613" y="4369902"/>
            <a:ext cx="3214710" cy="1761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Шилина Валентина Григорьевна</a:t>
            </a:r>
            <a:endParaRPr lang="ru-RU" dirty="0"/>
          </a:p>
        </p:txBody>
      </p:sp>
      <p:pic>
        <p:nvPicPr>
          <p:cNvPr id="5" name="Содержимое 4" descr="DSCN349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571612"/>
            <a:ext cx="3281026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809618" y="4191027"/>
            <a:ext cx="3476590" cy="1857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Морозова Антонина Николаевна</a:t>
            </a:r>
            <a:endParaRPr lang="ru-RU" dirty="0"/>
          </a:p>
        </p:txBody>
      </p:sp>
      <p:pic>
        <p:nvPicPr>
          <p:cNvPr id="5" name="Содержимое 4" descr="DSCN299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1428736"/>
            <a:ext cx="3714776" cy="4827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 знаком «Отличник народного просвещения».</a:t>
            </a:r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36399" y="4522564"/>
            <a:ext cx="3071834" cy="1599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1143000"/>
          </a:xfrm>
        </p:spPr>
        <p:txBody>
          <a:bodyPr/>
          <a:lstStyle/>
          <a:p>
            <a:r>
              <a:rPr lang="ru-RU" dirty="0" smtClean="0"/>
              <a:t>Климонтова Галина Ивановна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0540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5" name="Рисунок 4" descr="Климонт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1423749"/>
            <a:ext cx="3571900" cy="4862771"/>
          </a:xfrm>
          <a:prstGeom prst="rect">
            <a:avLst/>
          </a:prstGeom>
        </p:spPr>
      </p:pic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26442" y="726441"/>
            <a:ext cx="3071810" cy="16189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72278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Иконникова Валентина Васильевна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36" y="1643050"/>
            <a:ext cx="3857620" cy="4525963"/>
          </a:xfrm>
        </p:spPr>
        <p:txBody>
          <a:bodyPr/>
          <a:lstStyle/>
          <a:p>
            <a:r>
              <a:rPr lang="ru-RU" dirty="0" smtClean="0"/>
              <a:t>Учитель химии.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 знаком «Отличник народного просвещения».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-815176" y="815176"/>
            <a:ext cx="3500462" cy="1870110"/>
          </a:xfrm>
          <a:prstGeom prst="rect">
            <a:avLst/>
          </a:prstGeom>
        </p:spPr>
      </p:pic>
      <p:pic>
        <p:nvPicPr>
          <p:cNvPr id="8" name="Рисунок 7" descr="DSCN35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1643050"/>
            <a:ext cx="3357586" cy="46841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8229600" cy="1143000"/>
          </a:xfrm>
        </p:spPr>
        <p:txBody>
          <a:bodyPr/>
          <a:lstStyle/>
          <a:p>
            <a:r>
              <a:rPr lang="ru-RU" dirty="0" smtClean="0"/>
              <a:t>Захарова Тамара Григорьевна</a:t>
            </a:r>
            <a:endParaRPr lang="ru-RU" dirty="0"/>
          </a:p>
        </p:txBody>
      </p:sp>
      <p:pic>
        <p:nvPicPr>
          <p:cNvPr id="5" name="Содержимое 4" descr="DSCN288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1428736"/>
            <a:ext cx="3500462" cy="48529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57298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 знаком «Отличник народного просвещения».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36705" y="736703"/>
            <a:ext cx="3259359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Благинина Валентина Кирилловна</a:t>
            </a:r>
            <a:endParaRPr lang="ru-RU" dirty="0"/>
          </a:p>
        </p:txBody>
      </p:sp>
      <p:pic>
        <p:nvPicPr>
          <p:cNvPr id="5" name="Содержимое 4" descr="DSCN288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357298"/>
            <a:ext cx="4074308" cy="50720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4298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391441" y="4466947"/>
            <a:ext cx="2857496" cy="1638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dirty="0" smtClean="0"/>
              <a:t>Тарских Лидия Иосифовна</a:t>
            </a:r>
            <a:endParaRPr lang="ru-RU" dirty="0"/>
          </a:p>
        </p:txBody>
      </p:sp>
      <p:pic>
        <p:nvPicPr>
          <p:cNvPr id="5" name="Содержимое 4" descr="DSCN349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500174"/>
            <a:ext cx="323601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биологии.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 знаком «Отличник народного просвещения», орденом Трудового Красного Знамени. </a:t>
            </a:r>
            <a:endParaRPr lang="ru-RU" dirty="0"/>
          </a:p>
        </p:txBody>
      </p:sp>
      <p:pic>
        <p:nvPicPr>
          <p:cNvPr id="6" name="Рисунок 5" descr="ТрудЗнам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234461" y="4806469"/>
            <a:ext cx="2285993" cy="1817072"/>
          </a:xfrm>
          <a:prstGeom prst="rect">
            <a:avLst/>
          </a:prstGeom>
        </p:spPr>
      </p:pic>
      <p:pic>
        <p:nvPicPr>
          <p:cNvPr id="7" name="Рисунок 6" descr="DSCN25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-771334" y="771331"/>
            <a:ext cx="3357565" cy="18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Загурских</a:t>
            </a:r>
            <a:r>
              <a:rPr lang="ru-RU" dirty="0" smtClean="0"/>
              <a:t> Зоя Николаевна</a:t>
            </a:r>
            <a:endParaRPr lang="ru-RU" dirty="0"/>
          </a:p>
        </p:txBody>
      </p:sp>
      <p:pic>
        <p:nvPicPr>
          <p:cNvPr id="5" name="Содержимое 4" descr="DSCN409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214422"/>
            <a:ext cx="3786214" cy="51505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28670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098745" y="4259577"/>
            <a:ext cx="2993276" cy="17607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Колкнева</a:t>
            </a:r>
            <a:r>
              <a:rPr lang="ru-RU" dirty="0" smtClean="0"/>
              <a:t> Лидия Георгиевна</a:t>
            </a:r>
            <a:endParaRPr lang="ru-RU" dirty="0"/>
          </a:p>
        </p:txBody>
      </p:sp>
      <p:pic>
        <p:nvPicPr>
          <p:cNvPr id="5" name="Содержимое 4" descr="DSCN349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357298"/>
            <a:ext cx="3714776" cy="49515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928670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385294" y="4258781"/>
            <a:ext cx="2945443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Миловоротова</a:t>
            </a:r>
            <a:r>
              <a:rPr lang="ru-RU" dirty="0" smtClean="0"/>
              <a:t> Галина Михайловна </a:t>
            </a:r>
            <a:endParaRPr lang="ru-RU" dirty="0"/>
          </a:p>
        </p:txBody>
      </p:sp>
      <p:pic>
        <p:nvPicPr>
          <p:cNvPr id="5" name="Содержимое 4" descr="DSCN276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3679352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85723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</a:p>
          <a:p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159576" y="4270184"/>
            <a:ext cx="311112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Черкашина Римма Юрьевна</a:t>
            </a:r>
            <a:endParaRPr lang="ru-RU" dirty="0"/>
          </a:p>
        </p:txBody>
      </p:sp>
      <p:pic>
        <p:nvPicPr>
          <p:cNvPr id="5" name="Содержимое 4" descr="DSCN409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-345315" y="1916896"/>
            <a:ext cx="5048285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928670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232801" y="4268397"/>
            <a:ext cx="3036115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Сергиенко Анастасия </a:t>
            </a:r>
            <a:r>
              <a:rPr lang="ru-RU" dirty="0" err="1" smtClean="0"/>
              <a:t>Корнеевна</a:t>
            </a:r>
            <a:endParaRPr lang="ru-RU" dirty="0"/>
          </a:p>
        </p:txBody>
      </p:sp>
      <p:pic>
        <p:nvPicPr>
          <p:cNvPr id="5" name="Содержимое 4" descr="сергиенко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357298"/>
            <a:ext cx="3858832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28670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141928" y="4002079"/>
            <a:ext cx="3357586" cy="1925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Ворогушина</a:t>
            </a:r>
            <a:r>
              <a:rPr lang="ru-RU" dirty="0" smtClean="0"/>
              <a:t> Людмила Дмитриевна</a:t>
            </a:r>
            <a:endParaRPr lang="ru-RU" dirty="0"/>
          </a:p>
        </p:txBody>
      </p:sp>
      <p:pic>
        <p:nvPicPr>
          <p:cNvPr id="5" name="Содержимое 4" descr="DSCN448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5" y="1285860"/>
            <a:ext cx="3890001" cy="5286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28670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химии.</a:t>
            </a:r>
          </a:p>
          <a:p>
            <a:r>
              <a:rPr lang="ru-RU" dirty="0" smtClean="0"/>
              <a:t>Награждена нагрудным знаком «Почетный работник общего образования».</a:t>
            </a:r>
          </a:p>
          <a:p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855619" y="3931198"/>
            <a:ext cx="3429024" cy="1995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Колтунова</a:t>
            </a:r>
            <a:r>
              <a:rPr lang="ru-RU" dirty="0" smtClean="0"/>
              <a:t> Ирина Анатольевна</a:t>
            </a:r>
            <a:endParaRPr lang="ru-RU" dirty="0"/>
          </a:p>
        </p:txBody>
      </p:sp>
      <p:pic>
        <p:nvPicPr>
          <p:cNvPr id="5" name="Содержимое 4" descr="Колтунова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357298"/>
            <a:ext cx="3912427" cy="52149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технологии.</a:t>
            </a:r>
          </a:p>
          <a:p>
            <a:r>
              <a:rPr lang="ru-RU" dirty="0" smtClean="0"/>
              <a:t> Награждена нагрудным знаком «Почетный работник общего образования».</a:t>
            </a:r>
          </a:p>
          <a:p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926442" y="3931813"/>
            <a:ext cx="3363081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Зиновьева Наталья Дмитриевна</a:t>
            </a:r>
            <a:endParaRPr lang="ru-RU" dirty="0"/>
          </a:p>
        </p:txBody>
      </p:sp>
      <p:pic>
        <p:nvPicPr>
          <p:cNvPr id="5" name="Содержимое 4" descr="DSCN96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285860"/>
            <a:ext cx="3714776" cy="53228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географии.</a:t>
            </a:r>
          </a:p>
          <a:p>
            <a:r>
              <a:rPr lang="ru-RU" dirty="0" smtClean="0"/>
              <a:t> Награждена нагрудным знаком «Почетный работник общего образования».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ПочетныйРабот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196032" y="4090852"/>
            <a:ext cx="3214710" cy="18910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Решетникова Раиса Антоновна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4525963"/>
          </a:xfrm>
        </p:spPr>
        <p:txBody>
          <a:bodyPr/>
          <a:lstStyle/>
          <a:p>
            <a:r>
              <a:rPr lang="ru-RU" dirty="0" smtClean="0"/>
              <a:t>Учитель немецкого языка</a:t>
            </a:r>
          </a:p>
          <a:p>
            <a:r>
              <a:rPr lang="ru-RU" dirty="0" smtClean="0"/>
              <a:t>Награждена нагрудным знаком «Почетный работник общего образования РФ».</a:t>
            </a:r>
          </a:p>
          <a:p>
            <a:endParaRPr lang="ru-RU" dirty="0"/>
          </a:p>
        </p:txBody>
      </p:sp>
      <p:pic>
        <p:nvPicPr>
          <p:cNvPr id="6" name="Рисунок 5" descr="ScreenHunter_0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3571876"/>
            <a:ext cx="1714512" cy="3107554"/>
          </a:xfrm>
          <a:prstGeom prst="rect">
            <a:avLst/>
          </a:prstGeom>
        </p:spPr>
      </p:pic>
      <p:pic>
        <p:nvPicPr>
          <p:cNvPr id="8" name="Содержимое 7" descr="IMG-326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71471" y="1428736"/>
            <a:ext cx="3805803" cy="507209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Дунаев Михаил Петрович</a:t>
            </a:r>
            <a:endParaRPr lang="ru-RU" dirty="0"/>
          </a:p>
        </p:txBody>
      </p:sp>
      <p:pic>
        <p:nvPicPr>
          <p:cNvPr id="5" name="Содержимое 4" descr="DSCN45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571611"/>
            <a:ext cx="3643338" cy="46131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истории.</a:t>
            </a:r>
          </a:p>
          <a:p>
            <a:r>
              <a:rPr lang="ru-RU" dirty="0" smtClean="0"/>
              <a:t>Награжден Почетной Грамотой Министерства просвещения РСФСР.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/>
          <a:lstStyle/>
          <a:p>
            <a:r>
              <a:rPr lang="ru-RU" dirty="0" smtClean="0"/>
              <a:t>Югова Александра Ефимовна</a:t>
            </a:r>
            <a:endParaRPr lang="ru-RU" dirty="0"/>
          </a:p>
        </p:txBody>
      </p:sp>
      <p:pic>
        <p:nvPicPr>
          <p:cNvPr id="5" name="Содержимое 4" descr="DSCN44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046337" y="1954002"/>
            <a:ext cx="4765307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географии.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нагрудными знаками «Отличник народного просвещения», «Заслуженный учитель РСФСР», орденом «Знак Почета».</a:t>
            </a:r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590808" y="590805"/>
            <a:ext cx="2571747" cy="1390133"/>
          </a:xfrm>
          <a:prstGeom prst="rect">
            <a:avLst/>
          </a:prstGeom>
        </p:spPr>
      </p:pic>
      <p:pic>
        <p:nvPicPr>
          <p:cNvPr id="7" name="Рисунок 6" descr="DSCN40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-280717" y="4924164"/>
            <a:ext cx="2214554" cy="1653118"/>
          </a:xfrm>
          <a:prstGeom prst="rect">
            <a:avLst/>
          </a:prstGeom>
        </p:spPr>
      </p:pic>
      <p:pic>
        <p:nvPicPr>
          <p:cNvPr id="8" name="Рисунок 7" descr="ЗаслУчитель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1" y="2571744"/>
            <a:ext cx="1615225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Тарских Дмитрий Иванович</a:t>
            </a:r>
            <a:endParaRPr lang="ru-RU" dirty="0"/>
          </a:p>
        </p:txBody>
      </p:sp>
      <p:pic>
        <p:nvPicPr>
          <p:cNvPr id="7" name="Содержимое 6" descr="DSCN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8617" y="1600200"/>
            <a:ext cx="329576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химии.</a:t>
            </a:r>
          </a:p>
          <a:p>
            <a:r>
              <a:rPr lang="ru-RU" dirty="0" smtClean="0"/>
              <a:t>Награжден Почетной Грамотой Министерства просвещения РСФСР.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Бушуева Елизавета Степановна</a:t>
            </a:r>
            <a:endParaRPr lang="ru-RU" dirty="0"/>
          </a:p>
        </p:txBody>
      </p:sp>
      <p:pic>
        <p:nvPicPr>
          <p:cNvPr id="5" name="Содержимое 4" descr="DSCN349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 Награждена Почетной Грамотой Министерства просвещения РСФСР.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Барсукова</a:t>
            </a:r>
            <a:r>
              <a:rPr lang="ru-RU" dirty="0" smtClean="0"/>
              <a:t> Наталья Павловна</a:t>
            </a:r>
            <a:endParaRPr lang="ru-RU" dirty="0"/>
          </a:p>
        </p:txBody>
      </p:sp>
      <p:pic>
        <p:nvPicPr>
          <p:cNvPr id="5" name="Содержимое 4" descr="DSCN407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0305" y="1600200"/>
            <a:ext cx="331239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классов. </a:t>
            </a:r>
          </a:p>
          <a:p>
            <a:r>
              <a:rPr lang="ru-RU" dirty="0" smtClean="0"/>
              <a:t>Награждена Почетной Грамотой Министерства просвещения РСФСР.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Кладова</a:t>
            </a:r>
            <a:r>
              <a:rPr lang="ru-RU" dirty="0" smtClean="0"/>
              <a:t> Ирина Николаевна</a:t>
            </a:r>
            <a:endParaRPr lang="ru-RU" dirty="0"/>
          </a:p>
        </p:txBody>
      </p:sp>
      <p:pic>
        <p:nvPicPr>
          <p:cNvPr id="5" name="Содержимое 4" descr="DSCN325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571612"/>
            <a:ext cx="3643338" cy="49216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классов. 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Фоминых Татьяна Петровна</a:t>
            </a:r>
            <a:endParaRPr lang="ru-RU" dirty="0"/>
          </a:p>
        </p:txBody>
      </p:sp>
      <p:pic>
        <p:nvPicPr>
          <p:cNvPr id="5" name="Содержимое 4" descr="DSCN233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физики.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Березовских Светлана Геннадьевна</a:t>
            </a:r>
            <a:endParaRPr lang="ru-RU" dirty="0"/>
          </a:p>
        </p:txBody>
      </p:sp>
      <p:pic>
        <p:nvPicPr>
          <p:cNvPr id="5" name="Содержимое 4" descr="DSCN41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Раменская Татьяна Александровна</a:t>
            </a:r>
            <a:endParaRPr lang="ru-RU" dirty="0"/>
          </a:p>
        </p:txBody>
      </p:sp>
      <p:pic>
        <p:nvPicPr>
          <p:cNvPr id="5" name="Содержимое 4" descr="Раменская Т.А.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 Александр Николаевич</a:t>
            </a:r>
            <a:endParaRPr lang="ru-RU" dirty="0"/>
          </a:p>
        </p:txBody>
      </p:sp>
      <p:pic>
        <p:nvPicPr>
          <p:cNvPr id="5" name="Содержимое 4" descr="митин 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физкультуры.</a:t>
            </a:r>
          </a:p>
          <a:p>
            <a:r>
              <a:rPr lang="ru-RU" dirty="0" smtClean="0"/>
              <a:t>Награжден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Протасова Светлана Михайловна</a:t>
            </a:r>
            <a:endParaRPr lang="ru-RU" dirty="0"/>
          </a:p>
        </p:txBody>
      </p:sp>
      <p:pic>
        <p:nvPicPr>
          <p:cNvPr id="5" name="Содержимое 4" descr="Протасова С.М.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биологии.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Лобанова Наталья Владимировна</a:t>
            </a:r>
            <a:endParaRPr lang="ru-RU" dirty="0"/>
          </a:p>
        </p:txBody>
      </p:sp>
      <p:pic>
        <p:nvPicPr>
          <p:cNvPr id="5" name="Содержимое 4" descr="лобанова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412776"/>
            <a:ext cx="3456384" cy="49376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английского языка, истории.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Уварова Татьяна Владимировна</a:t>
            </a:r>
            <a:endParaRPr lang="ru-RU" dirty="0"/>
          </a:p>
        </p:txBody>
      </p:sp>
      <p:pic>
        <p:nvPicPr>
          <p:cNvPr id="5" name="Содержимое 4" descr="DSCN288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1357298"/>
            <a:ext cx="3571900" cy="487077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нагрудными знаками «Отличник народного просвещения», «Почетный работник общего образования», «Заслуженный учитель РФ». Победитель конкурса ПНПО «Лучший учитель 2006 года». </a:t>
            </a:r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640958" y="640956"/>
            <a:ext cx="2714644" cy="1432729"/>
          </a:xfrm>
          <a:prstGeom prst="rect">
            <a:avLst/>
          </a:prstGeom>
        </p:spPr>
      </p:pic>
      <p:pic>
        <p:nvPicPr>
          <p:cNvPr id="7" name="Рисунок 6" descr="ЗаслУчител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2714620"/>
            <a:ext cx="1561949" cy="2143140"/>
          </a:xfrm>
          <a:prstGeom prst="rect">
            <a:avLst/>
          </a:prstGeom>
        </p:spPr>
      </p:pic>
      <p:pic>
        <p:nvPicPr>
          <p:cNvPr id="8" name="Рисунок 7" descr="ПочетныйРаботни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-49457" y="4879751"/>
            <a:ext cx="2027707" cy="192879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Лунин Сергей Владимирович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физической культуры.</a:t>
            </a:r>
          </a:p>
          <a:p>
            <a:r>
              <a:rPr lang="ru-RU" dirty="0" smtClean="0"/>
              <a:t>Награжден Почетной Грамотой Министерства просвещения РФ.</a:t>
            </a:r>
          </a:p>
          <a:p>
            <a:endParaRPr lang="ru-RU" dirty="0"/>
          </a:p>
        </p:txBody>
      </p:sp>
      <p:pic>
        <p:nvPicPr>
          <p:cNvPr id="11" name="Содержимое 10" descr="Луни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696" y="1600200"/>
            <a:ext cx="3393607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Козлова Юлия Александровна</a:t>
            </a:r>
            <a:endParaRPr lang="ru-RU" dirty="0"/>
          </a:p>
        </p:txBody>
      </p:sp>
      <p:pic>
        <p:nvPicPr>
          <p:cNvPr id="5" name="Содержимое 4" descr="КозловаЮ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023" y="1600200"/>
            <a:ext cx="339495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информатики и математики.</a:t>
            </a:r>
          </a:p>
          <a:p>
            <a:r>
              <a:rPr lang="ru-RU" dirty="0" smtClean="0"/>
              <a:t>Награждена Почетной Грамотой Министерства просвещения РФ.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Куц Евгений Иванович</a:t>
            </a:r>
            <a:endParaRPr lang="ru-RU" dirty="0"/>
          </a:p>
        </p:txBody>
      </p:sp>
      <p:pic>
        <p:nvPicPr>
          <p:cNvPr id="5" name="Содержимое 4" descr="P111009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78269" y="2234099"/>
            <a:ext cx="4536504" cy="33259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Учитель истории, обществознания, </a:t>
            </a:r>
            <a:r>
              <a:rPr lang="ru-RU" dirty="0" err="1" smtClean="0"/>
              <a:t>обж</a:t>
            </a:r>
            <a:endParaRPr lang="ru-RU" dirty="0" smtClean="0"/>
          </a:p>
          <a:p>
            <a:r>
              <a:rPr lang="ru-RU" dirty="0" smtClean="0"/>
              <a:t>Награжден Почетной Грамотой Министерства просвещения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Дунаева Зоя Даниловна</a:t>
            </a:r>
            <a:endParaRPr lang="ru-RU" dirty="0"/>
          </a:p>
        </p:txBody>
      </p:sp>
      <p:pic>
        <p:nvPicPr>
          <p:cNvPr id="5" name="Содержимое 4" descr="DSCN45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142984"/>
            <a:ext cx="3429024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071546"/>
            <a:ext cx="4714908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медалью «За доблестный труд в Великой Отечественной войне 1941-1945 годов». </a:t>
            </a:r>
            <a:endParaRPr lang="ru-RU" dirty="0"/>
          </a:p>
        </p:txBody>
      </p:sp>
      <p:pic>
        <p:nvPicPr>
          <p:cNvPr id="6" name="Рисунок 5" descr="IMG_02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06586" y="3857628"/>
            <a:ext cx="3037414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err="1" smtClean="0"/>
              <a:t>Размазина</a:t>
            </a:r>
            <a:r>
              <a:rPr lang="ru-RU" dirty="0" smtClean="0"/>
              <a:t> Мария Романовна</a:t>
            </a:r>
            <a:endParaRPr lang="ru-RU" dirty="0"/>
          </a:p>
        </p:txBody>
      </p:sp>
      <p:pic>
        <p:nvPicPr>
          <p:cNvPr id="5" name="Содержимое 4" descr="DSCN354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357298"/>
            <a:ext cx="3805238" cy="50720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Награждена медалью «За доблестный труд в Великой Отечественной войне 1941 – 1945 годов».</a:t>
            </a:r>
            <a:endParaRPr lang="ru-RU" dirty="0"/>
          </a:p>
        </p:txBody>
      </p:sp>
      <p:pic>
        <p:nvPicPr>
          <p:cNvPr id="6" name="Рисунок 5" descr="IMG_02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00760" y="3780244"/>
            <a:ext cx="3143240" cy="307775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Шатохина Анна Георгиевна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знаком «Победитель социалистического соревнования 1974 года».</a:t>
            </a:r>
            <a:endParaRPr lang="ru-RU" dirty="0"/>
          </a:p>
        </p:txBody>
      </p:sp>
      <p:pic>
        <p:nvPicPr>
          <p:cNvPr id="6" name="Рисунок 5" descr="DSCN25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6509547" y="4223548"/>
            <a:ext cx="3268673" cy="2000232"/>
          </a:xfrm>
          <a:prstGeom prst="rect">
            <a:avLst/>
          </a:prstGeom>
        </p:spPr>
      </p:pic>
      <p:pic>
        <p:nvPicPr>
          <p:cNvPr id="8" name="Содержимое 7" descr="ШатохинаАГ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1285860"/>
            <a:ext cx="3786214" cy="5180111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4143404" cy="5696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594913"/>
            <a:ext cx="371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Над выпуском работали Бушуева Л.А., Бушуев А.М.</a:t>
            </a:r>
          </a:p>
          <a:p>
            <a:r>
              <a:rPr lang="ru-RU" sz="4800" dirty="0" smtClean="0"/>
              <a:t>Чарышское</a:t>
            </a:r>
            <a:r>
              <a:rPr lang="ru-RU" sz="4800" smtClean="0"/>
              <a:t>, 2011 - 2017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0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Бушуева Людмила Анатольевна</a:t>
            </a:r>
            <a:endParaRPr lang="ru-RU" dirty="0"/>
          </a:p>
        </p:txBody>
      </p:sp>
      <p:pic>
        <p:nvPicPr>
          <p:cNvPr id="5" name="Содержимое 4" descr="DSC_84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1" y="1700808"/>
            <a:ext cx="3298584" cy="43967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571612"/>
            <a:ext cx="4213132" cy="5286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математики, руководитель  музея «История школы».</a:t>
            </a:r>
          </a:p>
          <a:p>
            <a:r>
              <a:rPr lang="ru-RU" dirty="0" smtClean="0"/>
              <a:t>Награждена Почетной Грамотой Министерства просвещения РСФСР, нагрудными знаками «Отличник народного просвещения», «Заслуженный учитель РФ», медалью Алтайского края «За заслуги в труде», золотой медалью «Элита Российского образования. Победитель конкурса ПНПО «Лучший учитель 2008 года». Победитель конкурса имени Титова С.П., 2010 год.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607208" y="607208"/>
            <a:ext cx="2643144" cy="1428728"/>
          </a:xfrm>
          <a:prstGeom prst="rect">
            <a:avLst/>
          </a:prstGeom>
        </p:spPr>
      </p:pic>
      <p:pic>
        <p:nvPicPr>
          <p:cNvPr id="7" name="Рисунок 6" descr="ЗаслУчител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2643182"/>
            <a:ext cx="1416652" cy="1857388"/>
          </a:xfrm>
          <a:prstGeom prst="rect">
            <a:avLst/>
          </a:prstGeom>
        </p:spPr>
      </p:pic>
      <p:pic>
        <p:nvPicPr>
          <p:cNvPr id="8" name="Рисунок 7" descr="P101068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4500570"/>
            <a:ext cx="1428728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8229600" cy="1143000"/>
          </a:xfrm>
        </p:spPr>
        <p:txBody>
          <a:bodyPr/>
          <a:lstStyle/>
          <a:p>
            <a:r>
              <a:rPr lang="ru-RU" dirty="0" smtClean="0"/>
              <a:t>Морозова Ольга Васильевна</a:t>
            </a:r>
            <a:endParaRPr lang="ru-RU" dirty="0"/>
          </a:p>
        </p:txBody>
      </p:sp>
      <p:pic>
        <p:nvPicPr>
          <p:cNvPr id="5" name="Содержимое 4" descr="DSCN350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55532" y="1571612"/>
            <a:ext cx="321653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77246" y="777244"/>
            <a:ext cx="3429024" cy="1874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Вдовина Александра Григорьевна</a:t>
            </a:r>
            <a:endParaRPr lang="ru-RU" dirty="0"/>
          </a:p>
        </p:txBody>
      </p:sp>
      <p:pic>
        <p:nvPicPr>
          <p:cNvPr id="5" name="Содержимое 4" descr="DSCN353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500174"/>
            <a:ext cx="330913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85576" y="785575"/>
            <a:ext cx="3321867" cy="1750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Горбатенко</a:t>
            </a:r>
            <a:r>
              <a:rPr lang="ru-RU" dirty="0" smtClean="0"/>
              <a:t> Анастасия Тарасовна</a:t>
            </a:r>
            <a:endParaRPr lang="ru-RU" dirty="0"/>
          </a:p>
        </p:txBody>
      </p:sp>
      <p:pic>
        <p:nvPicPr>
          <p:cNvPr id="5" name="Содержимое 4" descr="DSCN235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500174"/>
            <a:ext cx="335610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6" name="Рисунок 5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18723" y="4353359"/>
            <a:ext cx="3223364" cy="1785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Трубникова Ольга Григорьевна</a:t>
            </a:r>
            <a:endParaRPr lang="ru-RU" dirty="0"/>
          </a:p>
        </p:txBody>
      </p:sp>
      <p:pic>
        <p:nvPicPr>
          <p:cNvPr id="7" name="Содержимое 6" descr="Трубников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357298"/>
            <a:ext cx="3847910" cy="50006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00174"/>
            <a:ext cx="4038600" cy="4525963"/>
          </a:xfrm>
        </p:spPr>
        <p:txBody>
          <a:bodyPr/>
          <a:lstStyle/>
          <a:p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Награждена нагрудным знаком «Отличник народного просвещения».</a:t>
            </a:r>
          </a:p>
          <a:p>
            <a:endParaRPr lang="ru-RU" dirty="0"/>
          </a:p>
        </p:txBody>
      </p:sp>
      <p:pic>
        <p:nvPicPr>
          <p:cNvPr id="5" name="Рисунок 4" descr="DSCN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678177" y="678177"/>
            <a:ext cx="3000420" cy="1644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814</Words>
  <Application>Microsoft Office PowerPoint</Application>
  <PresentationFormat>Экран (4:3)</PresentationFormat>
  <Paragraphs>135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Они награждены.</vt:lpstr>
      <vt:lpstr>Тарских Лидия Иосифовна</vt:lpstr>
      <vt:lpstr>Югова Александра Ефимовна</vt:lpstr>
      <vt:lpstr>Уварова Татьяна Владимировна</vt:lpstr>
      <vt:lpstr>Бушуева Людмила Анатольевна</vt:lpstr>
      <vt:lpstr>Морозова Ольга Васильевна</vt:lpstr>
      <vt:lpstr>Вдовина Александра Григорьевна</vt:lpstr>
      <vt:lpstr>Горбатенко Анастасия Тарасовна</vt:lpstr>
      <vt:lpstr>Трубникова Ольга Григорьевна</vt:lpstr>
      <vt:lpstr>Усольцева Анна Михайловна</vt:lpstr>
      <vt:lpstr>Фоминых Татьяна Денисовна</vt:lpstr>
      <vt:lpstr>Лямкина Лидия Семеновна</vt:lpstr>
      <vt:lpstr>Белякевич Ираида Васильевна</vt:lpstr>
      <vt:lpstr>Шилина Валентина Григорьевна</vt:lpstr>
      <vt:lpstr>Морозова Антонина Николаевна</vt:lpstr>
      <vt:lpstr>Климонтова Галина Ивановна</vt:lpstr>
      <vt:lpstr>Иконникова Валентина Васильевна</vt:lpstr>
      <vt:lpstr>Захарова Тамара Григорьевна</vt:lpstr>
      <vt:lpstr>Благинина Валентина Кирилловна</vt:lpstr>
      <vt:lpstr>Загурских Зоя Николаевна</vt:lpstr>
      <vt:lpstr>Колкнева Лидия Георгиевна</vt:lpstr>
      <vt:lpstr>Миловоротова Галина Михайловна </vt:lpstr>
      <vt:lpstr>Черкашина Римма Юрьевна</vt:lpstr>
      <vt:lpstr>Сергиенко Анастасия Корнеевна</vt:lpstr>
      <vt:lpstr>Ворогушина Людмила Дмитриевна</vt:lpstr>
      <vt:lpstr>Колтунова Ирина Анатольевна</vt:lpstr>
      <vt:lpstr>Зиновьева Наталья Дмитриевна</vt:lpstr>
      <vt:lpstr>Решетникова Раиса Антоновна</vt:lpstr>
      <vt:lpstr>Дунаев Михаил Петрович</vt:lpstr>
      <vt:lpstr>Тарских Дмитрий Иванович</vt:lpstr>
      <vt:lpstr>Бушуева Елизавета Степановна</vt:lpstr>
      <vt:lpstr>Барсукова Наталья Павловна</vt:lpstr>
      <vt:lpstr>Кладова Ирина Николаевна</vt:lpstr>
      <vt:lpstr>Фоминых Татьяна Петровна</vt:lpstr>
      <vt:lpstr>Березовских Светлана Геннадьевна</vt:lpstr>
      <vt:lpstr>Раменская Татьяна Александровна</vt:lpstr>
      <vt:lpstr>Митин Александр Николаевич</vt:lpstr>
      <vt:lpstr>Протасова Светлана Михайловна</vt:lpstr>
      <vt:lpstr>Лобанова Наталья Владимировна</vt:lpstr>
      <vt:lpstr>Лунин Сергей Владимирович</vt:lpstr>
      <vt:lpstr>Козлова Юлия Александровна</vt:lpstr>
      <vt:lpstr>Куц Евгений Иванович</vt:lpstr>
      <vt:lpstr>Дунаева Зоя Даниловна</vt:lpstr>
      <vt:lpstr>Размазина Мария Романовна</vt:lpstr>
      <vt:lpstr>Шатохина Анна Георгиевна</vt:lpstr>
      <vt:lpstr>Слайд 46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награждены.</dc:title>
  <dc:creator>1</dc:creator>
  <cp:lastModifiedBy>bam</cp:lastModifiedBy>
  <cp:revision>52</cp:revision>
  <dcterms:created xsi:type="dcterms:W3CDTF">2011-08-31T07:46:41Z</dcterms:created>
  <dcterms:modified xsi:type="dcterms:W3CDTF">2018-03-31T09:53:10Z</dcterms:modified>
</cp:coreProperties>
</file>